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258" r:id="rId2"/>
    <p:sldId id="1184" r:id="rId3"/>
    <p:sldId id="1181" r:id="rId4"/>
    <p:sldId id="1178" r:id="rId5"/>
    <p:sldId id="1185" r:id="rId6"/>
    <p:sldId id="1182" r:id="rId7"/>
    <p:sldId id="1186" r:id="rId8"/>
    <p:sldId id="1183" r:id="rId9"/>
    <p:sldId id="1187" r:id="rId10"/>
    <p:sldId id="1189" r:id="rId11"/>
    <p:sldId id="1190" r:id="rId12"/>
    <p:sldId id="1202" r:id="rId13"/>
    <p:sldId id="1203" r:id="rId14"/>
    <p:sldId id="1158" r:id="rId15"/>
    <p:sldId id="1164" r:id="rId16"/>
    <p:sldId id="1204" r:id="rId17"/>
    <p:sldId id="1166" r:id="rId18"/>
    <p:sldId id="1174" r:id="rId19"/>
    <p:sldId id="1168" r:id="rId20"/>
    <p:sldId id="1180" r:id="rId21"/>
    <p:sldId id="1195" r:id="rId22"/>
    <p:sldId id="120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FF"/>
    <a:srgbClr val="0000FF"/>
    <a:srgbClr val="000000"/>
    <a:srgbClr val="FFFFFF"/>
    <a:srgbClr val="00FF00"/>
    <a:srgbClr val="FF66CC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2" autoAdjust="0"/>
    <p:restoredTop sz="94660"/>
  </p:normalViewPr>
  <p:slideViewPr>
    <p:cSldViewPr>
      <p:cViewPr varScale="1">
        <p:scale>
          <a:sx n="74" d="100"/>
          <a:sy n="74" d="100"/>
        </p:scale>
        <p:origin x="131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F4807A-D5FF-4336-B5EC-4BAD3E535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D1230-390F-46D0-9CAC-CBCF2E4C0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BE2A30B-3C2F-4E17-BB6E-C6098E934867}" type="datetimeFigureOut">
              <a:rPr lang="en-US" altLang="zh-CN"/>
              <a:pPr>
                <a:defRPr/>
              </a:pPr>
              <a:t>5/2/2018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0AA9B9-ECF3-40AA-BC84-820A5429D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F7C0E1-79E1-449D-94B3-36EEF5947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95CFD-7840-44EB-91A1-C8D0C0F8A2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E3A96-9368-4B0A-B829-F34C6EFF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6605E1-666E-4DEF-8638-4C97EA07C2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B9EBF7-0D99-43DD-8A11-E5F26A687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C47E612-8CB6-4F95-B255-D56C3B7AF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82B39B3-E9D2-420A-8CE9-B76BF0492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6F7EF2-D092-4BC3-8097-0FD2C3FFD0F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7A9B298-3200-4C22-BAD1-B493B6830B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12D492C-7CCE-4832-A34C-FA4A1B45DE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E5E822B-A12F-42E7-8737-55CF32BB09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75DA05-F4F1-4133-A3CF-9ED6118407C0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85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9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0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00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4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时间</a:t>
            </a:r>
            <a:r>
              <a:rPr lang="en-US" altLang="zh-CN" dirty="0"/>
              <a:t>-</a:t>
            </a:r>
            <a:r>
              <a:rPr lang="zh-CN" altLang="en-US" dirty="0"/>
              <a:t>爱到最后一刻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/>
              <a:t>目的</a:t>
            </a:r>
            <a:r>
              <a:rPr lang="en-US" altLang="zh-CN" dirty="0"/>
              <a:t>-</a:t>
            </a:r>
            <a:r>
              <a:rPr lang="zh-CN" altLang="en-US" dirty="0"/>
              <a:t>达到终极目标</a:t>
            </a:r>
          </a:p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7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7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6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5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777D0-095F-454F-8595-E7D0F7378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10361-0429-4F69-9799-79B03ADB2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B869-B985-4724-B015-3599A331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E21D-F475-4B97-8F2F-0A52BF0581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42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A8AAE-71AA-4C52-9918-B2D36F3B3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88CEA-DBC4-4F07-83E6-BB57069C9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2890E-7281-4203-97A3-C71D72734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E4B3-3A2D-484A-BADC-CBD6E6FCA2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77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A6E62-4E0E-4E07-84EB-554E93ECC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DFB42-8C95-4E59-B91C-085363071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D2166-85F5-49EA-9D42-DC479A1E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4AB7-9612-4604-B03B-038367FDF1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38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194F8-0086-48AD-894E-1AA6EEDCC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27DE5-2774-4FA1-B2F3-52DC0E633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98FA2-5C5B-40B5-8B00-90F7F1EA0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506B-FD2C-4388-8DAA-DD4C4D25B9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9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9BD06-A334-4DE7-92B1-8A85F8F28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21E369-6969-4A33-91F0-9D1E294D6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4C501-3248-4524-9967-0DFE980F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5FC5-FF9C-454F-89D4-4F306EA548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51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94DA-EF89-4968-97C1-37EF4D44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1A1F4-5514-4295-B55B-32175651C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D18DB-BA4D-4F55-B7CB-D06C348AE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6154-37DA-49A0-B834-62A00ECB5A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05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CC1298-F687-41EC-99EF-D4B3F7700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22FB58-F5DA-4F45-809F-B9A4F50C1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F77F5D-5A0E-4886-AD18-F409C48E2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6201-2EB5-4626-B248-6F20953CB4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9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0DE427-7DA0-45AB-85D1-3DCD4C2CF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22ED1A-DBDA-464B-ACEB-E9A20A8BB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43A98A-C5EF-4B33-BC61-20E6F8D78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2A6E-1E05-4C5D-BE9D-0481CC3EA3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60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65B8F9-4B04-44DD-A0AA-8F6A59E68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3BD31E-F798-4202-9DD0-BC2BBD499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065CF8-8C98-40FB-B121-410CCEE3B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29C1-63A8-483C-9103-C124463962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09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6709A-734E-40E2-A952-2DF04F9DE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D2E8B-781E-4489-8CEE-F414B6FF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1740-6CAF-4AE9-BE36-973B72774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EA33-A91C-4207-BE1F-34A1336ABE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7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9AFBC-AEA9-4C71-8E6C-7142F9E19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7B979-8488-4278-BB13-10D12291F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1E82E-7DC1-4071-AFD7-EA5123781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EFFC-E8F1-4F86-A02A-B507CB79F2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8AF39A-3767-4B4D-BEE9-8EB82E71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CA31D4-92D2-4CC3-96A6-A12F7A61C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903F942-043E-45C5-A8E6-3B6E6F107E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B054303-75EF-40CE-87D0-8E2A4A244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B968F64-D8AC-4054-BC2B-34AB303024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C5E5ED-6AA4-4147-A8C4-543BF9F96F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6479F85C-872F-4F09-91AB-110DD04DF98B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0"/>
            <a:ext cx="9144000" cy="6858000"/>
            <a:chOff x="195" y="582"/>
            <a:chExt cx="5298" cy="3348"/>
          </a:xfrm>
        </p:grpSpPr>
        <p:pic>
          <p:nvPicPr>
            <p:cNvPr id="3079" name="Picture 5" descr="{FB20880A-6F1E-453C-B83D-37C87F85DCD0}">
              <a:extLst>
                <a:ext uri="{FF2B5EF4-FFF2-40B4-BE49-F238E27FC236}">
                  <a16:creationId xmlns:a16="http://schemas.microsoft.com/office/drawing/2014/main" id="{23A6C8AC-3D75-4A87-BD07-9D0738BF7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582"/>
              <a:ext cx="5298" cy="3348"/>
            </a:xfrm>
            <a:prstGeom prst="rect">
              <a:avLst/>
            </a:prstGeom>
            <a:noFill/>
            <a:ln w="57150" cap="rnd">
              <a:solidFill>
                <a:srgbClr val="9999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0" name="Freeform 6">
              <a:extLst>
                <a:ext uri="{FF2B5EF4-FFF2-40B4-BE49-F238E27FC236}">
                  <a16:creationId xmlns:a16="http://schemas.microsoft.com/office/drawing/2014/main" id="{E297ADFB-D0A7-4A57-872D-E074A2AD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668"/>
              <a:ext cx="1317" cy="940"/>
            </a:xfrm>
            <a:custGeom>
              <a:avLst/>
              <a:gdLst>
                <a:gd name="T0" fmla="*/ 6 w 1430"/>
                <a:gd name="T1" fmla="*/ 2147483646 h 621"/>
                <a:gd name="T2" fmla="*/ 6 w 1430"/>
                <a:gd name="T3" fmla="*/ 2147483646 h 621"/>
                <a:gd name="T4" fmla="*/ 6 w 1430"/>
                <a:gd name="T5" fmla="*/ 2147483646 h 621"/>
                <a:gd name="T6" fmla="*/ 6 w 1430"/>
                <a:gd name="T7" fmla="*/ 0 h 621"/>
                <a:gd name="T8" fmla="*/ 6 w 1430"/>
                <a:gd name="T9" fmla="*/ 2147483646 h 621"/>
                <a:gd name="T10" fmla="*/ 6 w 1430"/>
                <a:gd name="T11" fmla="*/ 2147483646 h 621"/>
                <a:gd name="T12" fmla="*/ 6 w 1430"/>
                <a:gd name="T13" fmla="*/ 2147483646 h 621"/>
                <a:gd name="T14" fmla="*/ 6 w 1430"/>
                <a:gd name="T15" fmla="*/ 2147483646 h 621"/>
                <a:gd name="T16" fmla="*/ 6 w 1430"/>
                <a:gd name="T17" fmla="*/ 2147483646 h 621"/>
                <a:gd name="T18" fmla="*/ 6 w 1430"/>
                <a:gd name="T19" fmla="*/ 2147483646 h 621"/>
                <a:gd name="T20" fmla="*/ 6 w 1430"/>
                <a:gd name="T21" fmla="*/ 2147483646 h 621"/>
                <a:gd name="T22" fmla="*/ 6 w 1430"/>
                <a:gd name="T23" fmla="*/ 2147483646 h 621"/>
                <a:gd name="T24" fmla="*/ 6 w 1430"/>
                <a:gd name="T25" fmla="*/ 2147483646 h 621"/>
                <a:gd name="T26" fmla="*/ 6 w 1430"/>
                <a:gd name="T27" fmla="*/ 2147483646 h 621"/>
                <a:gd name="T28" fmla="*/ 6 w 1430"/>
                <a:gd name="T29" fmla="*/ 2147483646 h 621"/>
                <a:gd name="T30" fmla="*/ 6 w 1430"/>
                <a:gd name="T31" fmla="*/ 2147483646 h 621"/>
                <a:gd name="T32" fmla="*/ 6 w 1430"/>
                <a:gd name="T33" fmla="*/ 2147483646 h 621"/>
                <a:gd name="T34" fmla="*/ 6 w 1430"/>
                <a:gd name="T35" fmla="*/ 2147483646 h 621"/>
                <a:gd name="T36" fmla="*/ 6 w 1430"/>
                <a:gd name="T37" fmla="*/ 2147483646 h 621"/>
                <a:gd name="T38" fmla="*/ 6 w 1430"/>
                <a:gd name="T39" fmla="*/ 2147483646 h 621"/>
                <a:gd name="T40" fmla="*/ 6 w 1430"/>
                <a:gd name="T41" fmla="*/ 2147483646 h 621"/>
                <a:gd name="T42" fmla="*/ 6 w 1430"/>
                <a:gd name="T43" fmla="*/ 2147483646 h 621"/>
                <a:gd name="T44" fmla="*/ 6 w 1430"/>
                <a:gd name="T45" fmla="*/ 2147483646 h 621"/>
                <a:gd name="T46" fmla="*/ 6 w 1430"/>
                <a:gd name="T47" fmla="*/ 2147483646 h 621"/>
                <a:gd name="T48" fmla="*/ 6 w 1430"/>
                <a:gd name="T49" fmla="*/ 2147483646 h 621"/>
                <a:gd name="T50" fmla="*/ 6 w 1430"/>
                <a:gd name="T51" fmla="*/ 2147483646 h 621"/>
                <a:gd name="T52" fmla="*/ 6 w 1430"/>
                <a:gd name="T53" fmla="*/ 2147483646 h 621"/>
                <a:gd name="T54" fmla="*/ 6 w 1430"/>
                <a:gd name="T55" fmla="*/ 2147483646 h 621"/>
                <a:gd name="T56" fmla="*/ 6 w 1430"/>
                <a:gd name="T57" fmla="*/ 2147483646 h 621"/>
                <a:gd name="T58" fmla="*/ 6 w 1430"/>
                <a:gd name="T59" fmla="*/ 2147483646 h 621"/>
                <a:gd name="T60" fmla="*/ 6 w 1430"/>
                <a:gd name="T61" fmla="*/ 2147483646 h 621"/>
                <a:gd name="T62" fmla="*/ 6 w 1430"/>
                <a:gd name="T63" fmla="*/ 2147483646 h 621"/>
                <a:gd name="T64" fmla="*/ 6 w 1430"/>
                <a:gd name="T65" fmla="*/ 2147483646 h 621"/>
                <a:gd name="T66" fmla="*/ 6 w 1430"/>
                <a:gd name="T67" fmla="*/ 2147483646 h 621"/>
                <a:gd name="T68" fmla="*/ 6 w 1430"/>
                <a:gd name="T69" fmla="*/ 2147483646 h 621"/>
                <a:gd name="T70" fmla="*/ 6 w 1430"/>
                <a:gd name="T71" fmla="*/ 2147483646 h 621"/>
                <a:gd name="T72" fmla="*/ 6 w 1430"/>
                <a:gd name="T73" fmla="*/ 2147483646 h 621"/>
                <a:gd name="T74" fmla="*/ 6 w 1430"/>
                <a:gd name="T75" fmla="*/ 2147483646 h 621"/>
                <a:gd name="T76" fmla="*/ 6 w 1430"/>
                <a:gd name="T77" fmla="*/ 2147483646 h 621"/>
                <a:gd name="T78" fmla="*/ 6 w 1430"/>
                <a:gd name="T79" fmla="*/ 2147483646 h 621"/>
                <a:gd name="T80" fmla="*/ 6 w 1430"/>
                <a:gd name="T81" fmla="*/ 2147483646 h 621"/>
                <a:gd name="T82" fmla="*/ 6 w 1430"/>
                <a:gd name="T83" fmla="*/ 2147483646 h 621"/>
                <a:gd name="T84" fmla="*/ 6 w 1430"/>
                <a:gd name="T85" fmla="*/ 2147483646 h 621"/>
                <a:gd name="T86" fmla="*/ 6 w 1430"/>
                <a:gd name="T87" fmla="*/ 2147483646 h 621"/>
                <a:gd name="T88" fmla="*/ 6 w 1430"/>
                <a:gd name="T89" fmla="*/ 2147483646 h 621"/>
                <a:gd name="T90" fmla="*/ 6 w 1430"/>
                <a:gd name="T91" fmla="*/ 2147483646 h 621"/>
                <a:gd name="T92" fmla="*/ 6 w 1430"/>
                <a:gd name="T93" fmla="*/ 2147483646 h 621"/>
                <a:gd name="T94" fmla="*/ 6 w 1430"/>
                <a:gd name="T95" fmla="*/ 2147483646 h 621"/>
                <a:gd name="T96" fmla="*/ 6 w 1430"/>
                <a:gd name="T97" fmla="*/ 2147483646 h 621"/>
                <a:gd name="T98" fmla="*/ 6 w 1430"/>
                <a:gd name="T99" fmla="*/ 2147483646 h 621"/>
                <a:gd name="T100" fmla="*/ 6 w 1430"/>
                <a:gd name="T101" fmla="*/ 2147483646 h 621"/>
                <a:gd name="T102" fmla="*/ 6 w 1430"/>
                <a:gd name="T103" fmla="*/ 2147483646 h 621"/>
                <a:gd name="T104" fmla="*/ 0 w 1430"/>
                <a:gd name="T105" fmla="*/ 2147483646 h 621"/>
                <a:gd name="T106" fmla="*/ 6 w 1430"/>
                <a:gd name="T107" fmla="*/ 2147483646 h 621"/>
                <a:gd name="T108" fmla="*/ 6 w 1430"/>
                <a:gd name="T109" fmla="*/ 2147483646 h 621"/>
                <a:gd name="T110" fmla="*/ 6 w 1430"/>
                <a:gd name="T111" fmla="*/ 2147483646 h 621"/>
                <a:gd name="T112" fmla="*/ 6 w 1430"/>
                <a:gd name="T113" fmla="*/ 2147483646 h 621"/>
                <a:gd name="T114" fmla="*/ 6 w 1430"/>
                <a:gd name="T115" fmla="*/ 2147483646 h 621"/>
                <a:gd name="T116" fmla="*/ 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1" name="Freeform 7">
              <a:extLst>
                <a:ext uri="{FF2B5EF4-FFF2-40B4-BE49-F238E27FC236}">
                  <a16:creationId xmlns:a16="http://schemas.microsoft.com/office/drawing/2014/main" id="{0B363434-D4B6-4B66-8B38-977FB0CD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1001"/>
              <a:ext cx="5058" cy="2302"/>
            </a:xfrm>
            <a:custGeom>
              <a:avLst/>
              <a:gdLst>
                <a:gd name="T0" fmla="*/ 1 w 8828"/>
                <a:gd name="T1" fmla="*/ 8 h 2454"/>
                <a:gd name="T2" fmla="*/ 1 w 8828"/>
                <a:gd name="T3" fmla="*/ 8 h 2454"/>
                <a:gd name="T4" fmla="*/ 1 w 8828"/>
                <a:gd name="T5" fmla="*/ 8 h 2454"/>
                <a:gd name="T6" fmla="*/ 1 w 8828"/>
                <a:gd name="T7" fmla="*/ 8 h 2454"/>
                <a:gd name="T8" fmla="*/ 1 w 8828"/>
                <a:gd name="T9" fmla="*/ 8 h 2454"/>
                <a:gd name="T10" fmla="*/ 1 w 8828"/>
                <a:gd name="T11" fmla="*/ 8 h 2454"/>
                <a:gd name="T12" fmla="*/ 1 w 8828"/>
                <a:gd name="T13" fmla="*/ 8 h 2454"/>
                <a:gd name="T14" fmla="*/ 1 w 8828"/>
                <a:gd name="T15" fmla="*/ 8 h 2454"/>
                <a:gd name="T16" fmla="*/ 1 w 8828"/>
                <a:gd name="T17" fmla="*/ 8 h 2454"/>
                <a:gd name="T18" fmla="*/ 1 w 8828"/>
                <a:gd name="T19" fmla="*/ 8 h 2454"/>
                <a:gd name="T20" fmla="*/ 1 w 8828"/>
                <a:gd name="T21" fmla="*/ 8 h 2454"/>
                <a:gd name="T22" fmla="*/ 1 w 8828"/>
                <a:gd name="T23" fmla="*/ 8 h 2454"/>
                <a:gd name="T24" fmla="*/ 1 w 8828"/>
                <a:gd name="T25" fmla="*/ 8 h 2454"/>
                <a:gd name="T26" fmla="*/ 1 w 8828"/>
                <a:gd name="T27" fmla="*/ 8 h 2454"/>
                <a:gd name="T28" fmla="*/ 1 w 8828"/>
                <a:gd name="T29" fmla="*/ 8 h 2454"/>
                <a:gd name="T30" fmla="*/ 1 w 8828"/>
                <a:gd name="T31" fmla="*/ 0 h 2454"/>
                <a:gd name="T32" fmla="*/ 1 w 8828"/>
                <a:gd name="T33" fmla="*/ 8 h 2454"/>
                <a:gd name="T34" fmla="*/ 1 w 8828"/>
                <a:gd name="T35" fmla="*/ 8 h 2454"/>
                <a:gd name="T36" fmla="*/ 1 w 8828"/>
                <a:gd name="T37" fmla="*/ 8 h 2454"/>
                <a:gd name="T38" fmla="*/ 1 w 8828"/>
                <a:gd name="T39" fmla="*/ 8 h 2454"/>
                <a:gd name="T40" fmla="*/ 1 w 8828"/>
                <a:gd name="T41" fmla="*/ 8 h 2454"/>
                <a:gd name="T42" fmla="*/ 1 w 8828"/>
                <a:gd name="T43" fmla="*/ 8 h 2454"/>
                <a:gd name="T44" fmla="*/ 0 w 8828"/>
                <a:gd name="T45" fmla="*/ 8 h 2454"/>
                <a:gd name="T46" fmla="*/ 1 w 8828"/>
                <a:gd name="T47" fmla="*/ 8 h 2454"/>
                <a:gd name="T48" fmla="*/ 1 w 8828"/>
                <a:gd name="T49" fmla="*/ 8 h 2454"/>
                <a:gd name="T50" fmla="*/ 1 w 8828"/>
                <a:gd name="T51" fmla="*/ 8 h 2454"/>
                <a:gd name="T52" fmla="*/ 1 w 8828"/>
                <a:gd name="T53" fmla="*/ 8 h 2454"/>
                <a:gd name="T54" fmla="*/ 1 w 8828"/>
                <a:gd name="T55" fmla="*/ 8 h 2454"/>
                <a:gd name="T56" fmla="*/ 1 w 8828"/>
                <a:gd name="T57" fmla="*/ 8 h 2454"/>
                <a:gd name="T58" fmla="*/ 1 w 8828"/>
                <a:gd name="T59" fmla="*/ 8 h 2454"/>
                <a:gd name="T60" fmla="*/ 1 w 8828"/>
                <a:gd name="T61" fmla="*/ 8 h 2454"/>
                <a:gd name="T62" fmla="*/ 1 w 8828"/>
                <a:gd name="T63" fmla="*/ 8 h 2454"/>
                <a:gd name="T64" fmla="*/ 1 w 8828"/>
                <a:gd name="T65" fmla="*/ 8 h 2454"/>
                <a:gd name="T66" fmla="*/ 1 w 8828"/>
                <a:gd name="T67" fmla="*/ 8 h 2454"/>
                <a:gd name="T68" fmla="*/ 1 w 8828"/>
                <a:gd name="T69" fmla="*/ 8 h 2454"/>
                <a:gd name="T70" fmla="*/ 1 w 8828"/>
                <a:gd name="T71" fmla="*/ 8 h 2454"/>
                <a:gd name="T72" fmla="*/ 1 w 8828"/>
                <a:gd name="T73" fmla="*/ 8 h 2454"/>
                <a:gd name="T74" fmla="*/ 1 w 8828"/>
                <a:gd name="T75" fmla="*/ 8 h 2454"/>
                <a:gd name="T76" fmla="*/ 1 w 8828"/>
                <a:gd name="T77" fmla="*/ 8 h 2454"/>
                <a:gd name="T78" fmla="*/ 1 w 8828"/>
                <a:gd name="T79" fmla="*/ 8 h 2454"/>
                <a:gd name="T80" fmla="*/ 1 w 8828"/>
                <a:gd name="T81" fmla="*/ 8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2" name="Freeform 8">
              <a:extLst>
                <a:ext uri="{FF2B5EF4-FFF2-40B4-BE49-F238E27FC236}">
                  <a16:creationId xmlns:a16="http://schemas.microsoft.com/office/drawing/2014/main" id="{CE8D51CF-7955-499D-9730-45642825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105"/>
              <a:ext cx="4455" cy="2092"/>
            </a:xfrm>
            <a:custGeom>
              <a:avLst/>
              <a:gdLst>
                <a:gd name="T0" fmla="*/ 1 w 8280"/>
                <a:gd name="T1" fmla="*/ 5 h 2283"/>
                <a:gd name="T2" fmla="*/ 1 w 8280"/>
                <a:gd name="T3" fmla="*/ 5 h 2283"/>
                <a:gd name="T4" fmla="*/ 1 w 8280"/>
                <a:gd name="T5" fmla="*/ 5 h 2283"/>
                <a:gd name="T6" fmla="*/ 1 w 8280"/>
                <a:gd name="T7" fmla="*/ 5 h 2283"/>
                <a:gd name="T8" fmla="*/ 1 w 8280"/>
                <a:gd name="T9" fmla="*/ 5 h 2283"/>
                <a:gd name="T10" fmla="*/ 1 w 8280"/>
                <a:gd name="T11" fmla="*/ 5 h 2283"/>
                <a:gd name="T12" fmla="*/ 1 w 8280"/>
                <a:gd name="T13" fmla="*/ 5 h 2283"/>
                <a:gd name="T14" fmla="*/ 1 w 8280"/>
                <a:gd name="T15" fmla="*/ 5 h 2283"/>
                <a:gd name="T16" fmla="*/ 1 w 8280"/>
                <a:gd name="T17" fmla="*/ 5 h 2283"/>
                <a:gd name="T18" fmla="*/ 1 w 8280"/>
                <a:gd name="T19" fmla="*/ 5 h 2283"/>
                <a:gd name="T20" fmla="*/ 1 w 8280"/>
                <a:gd name="T21" fmla="*/ 5 h 2283"/>
                <a:gd name="T22" fmla="*/ 1 w 8280"/>
                <a:gd name="T23" fmla="*/ 5 h 2283"/>
                <a:gd name="T24" fmla="*/ 1 w 8280"/>
                <a:gd name="T25" fmla="*/ 5 h 2283"/>
                <a:gd name="T26" fmla="*/ 1 w 8280"/>
                <a:gd name="T27" fmla="*/ 5 h 2283"/>
                <a:gd name="T28" fmla="*/ 0 w 8280"/>
                <a:gd name="T29" fmla="*/ 5 h 2283"/>
                <a:gd name="T30" fmla="*/ 1 w 8280"/>
                <a:gd name="T31" fmla="*/ 5 h 2283"/>
                <a:gd name="T32" fmla="*/ 1 w 8280"/>
                <a:gd name="T33" fmla="*/ 5 h 2283"/>
                <a:gd name="T34" fmla="*/ 1 w 8280"/>
                <a:gd name="T35" fmla="*/ 5 h 2283"/>
                <a:gd name="T36" fmla="*/ 1 w 8280"/>
                <a:gd name="T37" fmla="*/ 5 h 2283"/>
                <a:gd name="T38" fmla="*/ 1 w 8280"/>
                <a:gd name="T39" fmla="*/ 5 h 2283"/>
                <a:gd name="T40" fmla="*/ 1 w 8280"/>
                <a:gd name="T41" fmla="*/ 5 h 2283"/>
                <a:gd name="T42" fmla="*/ 1 w 8280"/>
                <a:gd name="T43" fmla="*/ 5 h 2283"/>
                <a:gd name="T44" fmla="*/ 1 w 8280"/>
                <a:gd name="T45" fmla="*/ 5 h 2283"/>
                <a:gd name="T46" fmla="*/ 1 w 8280"/>
                <a:gd name="T47" fmla="*/ 5 h 2283"/>
                <a:gd name="T48" fmla="*/ 1 w 8280"/>
                <a:gd name="T49" fmla="*/ 5 h 2283"/>
                <a:gd name="T50" fmla="*/ 1 w 8280"/>
                <a:gd name="T51" fmla="*/ 5 h 2283"/>
                <a:gd name="T52" fmla="*/ 1 w 8280"/>
                <a:gd name="T53" fmla="*/ 5 h 2283"/>
                <a:gd name="T54" fmla="*/ 1 w 8280"/>
                <a:gd name="T55" fmla="*/ 5 h 2283"/>
                <a:gd name="T56" fmla="*/ 1 w 8280"/>
                <a:gd name="T57" fmla="*/ 5 h 2283"/>
                <a:gd name="T58" fmla="*/ 1 w 8280"/>
                <a:gd name="T59" fmla="*/ 5 h 2283"/>
                <a:gd name="T60" fmla="*/ 1 w 8280"/>
                <a:gd name="T61" fmla="*/ 5 h 2283"/>
                <a:gd name="T62" fmla="*/ 1 w 8280"/>
                <a:gd name="T63" fmla="*/ 5 h 2283"/>
                <a:gd name="T64" fmla="*/ 1 w 8280"/>
                <a:gd name="T65" fmla="*/ 5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3" name="Freeform 9">
              <a:extLst>
                <a:ext uri="{FF2B5EF4-FFF2-40B4-BE49-F238E27FC236}">
                  <a16:creationId xmlns:a16="http://schemas.microsoft.com/office/drawing/2014/main" id="{3A5D5487-145F-4E2F-98E3-4989600E9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211"/>
              <a:ext cx="3853" cy="1986"/>
            </a:xfrm>
            <a:custGeom>
              <a:avLst/>
              <a:gdLst>
                <a:gd name="T0" fmla="*/ 1 w 7067"/>
                <a:gd name="T1" fmla="*/ 7 h 2131"/>
                <a:gd name="T2" fmla="*/ 1 w 7067"/>
                <a:gd name="T3" fmla="*/ 7 h 2131"/>
                <a:gd name="T4" fmla="*/ 1 w 7067"/>
                <a:gd name="T5" fmla="*/ 7 h 2131"/>
                <a:gd name="T6" fmla="*/ 1 w 7067"/>
                <a:gd name="T7" fmla="*/ 7 h 2131"/>
                <a:gd name="T8" fmla="*/ 1 w 7067"/>
                <a:gd name="T9" fmla="*/ 7 h 2131"/>
                <a:gd name="T10" fmla="*/ 1 w 7067"/>
                <a:gd name="T11" fmla="*/ 7 h 2131"/>
                <a:gd name="T12" fmla="*/ 1 w 7067"/>
                <a:gd name="T13" fmla="*/ 7 h 2131"/>
                <a:gd name="T14" fmla="*/ 1 w 7067"/>
                <a:gd name="T15" fmla="*/ 4 h 2131"/>
                <a:gd name="T16" fmla="*/ 1 w 7067"/>
                <a:gd name="T17" fmla="*/ 7 h 2131"/>
                <a:gd name="T18" fmla="*/ 1 w 7067"/>
                <a:gd name="T19" fmla="*/ 7 h 2131"/>
                <a:gd name="T20" fmla="*/ 1 w 7067"/>
                <a:gd name="T21" fmla="*/ 7 h 2131"/>
                <a:gd name="T22" fmla="*/ 1 w 7067"/>
                <a:gd name="T23" fmla="*/ 7 h 2131"/>
                <a:gd name="T24" fmla="*/ 1 w 7067"/>
                <a:gd name="T25" fmla="*/ 7 h 2131"/>
                <a:gd name="T26" fmla="*/ 1 w 7067"/>
                <a:gd name="T27" fmla="*/ 7 h 2131"/>
                <a:gd name="T28" fmla="*/ 0 w 7067"/>
                <a:gd name="T29" fmla="*/ 7 h 2131"/>
                <a:gd name="T30" fmla="*/ 1 w 7067"/>
                <a:gd name="T31" fmla="*/ 7 h 2131"/>
                <a:gd name="T32" fmla="*/ 1 w 7067"/>
                <a:gd name="T33" fmla="*/ 7 h 2131"/>
                <a:gd name="T34" fmla="*/ 1 w 7067"/>
                <a:gd name="T35" fmla="*/ 7 h 2131"/>
                <a:gd name="T36" fmla="*/ 1 w 7067"/>
                <a:gd name="T37" fmla="*/ 7 h 2131"/>
                <a:gd name="T38" fmla="*/ 1 w 7067"/>
                <a:gd name="T39" fmla="*/ 7 h 2131"/>
                <a:gd name="T40" fmla="*/ 1 w 7067"/>
                <a:gd name="T41" fmla="*/ 7 h 2131"/>
                <a:gd name="T42" fmla="*/ 1 w 7067"/>
                <a:gd name="T43" fmla="*/ 7 h 2131"/>
                <a:gd name="T44" fmla="*/ 1 w 7067"/>
                <a:gd name="T45" fmla="*/ 7 h 2131"/>
                <a:gd name="T46" fmla="*/ 1 w 7067"/>
                <a:gd name="T47" fmla="*/ 7 h 2131"/>
                <a:gd name="T48" fmla="*/ 1 w 7067"/>
                <a:gd name="T49" fmla="*/ 7 h 2131"/>
                <a:gd name="T50" fmla="*/ 1 w 7067"/>
                <a:gd name="T51" fmla="*/ 7 h 2131"/>
                <a:gd name="T52" fmla="*/ 1 w 7067"/>
                <a:gd name="T53" fmla="*/ 7 h 2131"/>
                <a:gd name="T54" fmla="*/ 1 w 7067"/>
                <a:gd name="T55" fmla="*/ 7 h 2131"/>
                <a:gd name="T56" fmla="*/ 1 w 7067"/>
                <a:gd name="T57" fmla="*/ 7 h 2131"/>
                <a:gd name="T58" fmla="*/ 1 w 7067"/>
                <a:gd name="T59" fmla="*/ 7 h 2131"/>
                <a:gd name="T60" fmla="*/ 1 w 7067"/>
                <a:gd name="T61" fmla="*/ 7 h 2131"/>
                <a:gd name="T62" fmla="*/ 1 w 7067"/>
                <a:gd name="T63" fmla="*/ 7 h 2131"/>
                <a:gd name="T64" fmla="*/ 1 w 7067"/>
                <a:gd name="T65" fmla="*/ 7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4" name="Freeform 10">
              <a:extLst>
                <a:ext uri="{FF2B5EF4-FFF2-40B4-BE49-F238E27FC236}">
                  <a16:creationId xmlns:a16="http://schemas.microsoft.com/office/drawing/2014/main" id="{157EA7EA-F146-4C73-B9F5-8CDEA846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315"/>
              <a:ext cx="3131" cy="1882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1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5" name="Freeform 11">
              <a:extLst>
                <a:ext uri="{FF2B5EF4-FFF2-40B4-BE49-F238E27FC236}">
                  <a16:creationId xmlns:a16="http://schemas.microsoft.com/office/drawing/2014/main" id="{8ED909EA-CC55-4F07-BD74-016399EDD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2674"/>
              <a:ext cx="1686" cy="839"/>
            </a:xfrm>
            <a:custGeom>
              <a:avLst/>
              <a:gdLst>
                <a:gd name="T0" fmla="*/ 3 w 1935"/>
                <a:gd name="T1" fmla="*/ 2147483646 h 714"/>
                <a:gd name="T2" fmla="*/ 3 w 1935"/>
                <a:gd name="T3" fmla="*/ 2147483646 h 714"/>
                <a:gd name="T4" fmla="*/ 3 w 1935"/>
                <a:gd name="T5" fmla="*/ 2147483646 h 714"/>
                <a:gd name="T6" fmla="*/ 3 w 1935"/>
                <a:gd name="T7" fmla="*/ 2147483646 h 714"/>
                <a:gd name="T8" fmla="*/ 3 w 1935"/>
                <a:gd name="T9" fmla="*/ 2147483646 h 714"/>
                <a:gd name="T10" fmla="*/ 3 w 1935"/>
                <a:gd name="T11" fmla="*/ 2147483646 h 714"/>
                <a:gd name="T12" fmla="*/ 3 w 1935"/>
                <a:gd name="T13" fmla="*/ 2147483646 h 714"/>
                <a:gd name="T14" fmla="*/ 3 w 1935"/>
                <a:gd name="T15" fmla="*/ 2147483646 h 714"/>
                <a:gd name="T16" fmla="*/ 3 w 1935"/>
                <a:gd name="T17" fmla="*/ 2147483646 h 714"/>
                <a:gd name="T18" fmla="*/ 3 w 1935"/>
                <a:gd name="T19" fmla="*/ 2147483646 h 714"/>
                <a:gd name="T20" fmla="*/ 3 w 1935"/>
                <a:gd name="T21" fmla="*/ 2147483646 h 714"/>
                <a:gd name="T22" fmla="*/ 3 w 1935"/>
                <a:gd name="T23" fmla="*/ 2147483646 h 714"/>
                <a:gd name="T24" fmla="*/ 3 w 1935"/>
                <a:gd name="T25" fmla="*/ 2147483646 h 714"/>
                <a:gd name="T26" fmla="*/ 3 w 1935"/>
                <a:gd name="T27" fmla="*/ 2147483646 h 714"/>
                <a:gd name="T28" fmla="*/ 3 w 1935"/>
                <a:gd name="T29" fmla="*/ 2147483646 h 714"/>
                <a:gd name="T30" fmla="*/ 3 w 1935"/>
                <a:gd name="T31" fmla="*/ 2147483646 h 714"/>
                <a:gd name="T32" fmla="*/ 3 w 1935"/>
                <a:gd name="T33" fmla="*/ 2147483646 h 714"/>
                <a:gd name="T34" fmla="*/ 3 w 1935"/>
                <a:gd name="T35" fmla="*/ 2147483646 h 714"/>
                <a:gd name="T36" fmla="*/ 3 w 1935"/>
                <a:gd name="T37" fmla="*/ 2147483646 h 714"/>
                <a:gd name="T38" fmla="*/ 3 w 1935"/>
                <a:gd name="T39" fmla="*/ 2147483646 h 714"/>
                <a:gd name="T40" fmla="*/ 3 w 1935"/>
                <a:gd name="T41" fmla="*/ 2147483646 h 714"/>
                <a:gd name="T42" fmla="*/ 3 w 1935"/>
                <a:gd name="T43" fmla="*/ 2147483646 h 714"/>
                <a:gd name="T44" fmla="*/ 3 w 1935"/>
                <a:gd name="T45" fmla="*/ 2147483646 h 714"/>
                <a:gd name="T46" fmla="*/ 3 w 1935"/>
                <a:gd name="T47" fmla="*/ 2147483646 h 714"/>
                <a:gd name="T48" fmla="*/ 3 w 1935"/>
                <a:gd name="T49" fmla="*/ 2147483646 h 714"/>
                <a:gd name="T50" fmla="*/ 3 w 1935"/>
                <a:gd name="T51" fmla="*/ 2147483646 h 714"/>
                <a:gd name="T52" fmla="*/ 3 w 1935"/>
                <a:gd name="T53" fmla="*/ 2147483646 h 714"/>
                <a:gd name="T54" fmla="*/ 3 w 1935"/>
                <a:gd name="T55" fmla="*/ 2147483646 h 714"/>
                <a:gd name="T56" fmla="*/ 3 w 1935"/>
                <a:gd name="T57" fmla="*/ 2147483646 h 714"/>
                <a:gd name="T58" fmla="*/ 3 w 1935"/>
                <a:gd name="T59" fmla="*/ 2147483646 h 714"/>
                <a:gd name="T60" fmla="*/ 3 w 1935"/>
                <a:gd name="T61" fmla="*/ 2147483646 h 714"/>
                <a:gd name="T62" fmla="*/ 3 w 1935"/>
                <a:gd name="T63" fmla="*/ 2147483646 h 714"/>
                <a:gd name="T64" fmla="*/ 3 w 1935"/>
                <a:gd name="T65" fmla="*/ 2147483646 h 714"/>
                <a:gd name="T66" fmla="*/ 3 w 1935"/>
                <a:gd name="T67" fmla="*/ 2147483646 h 714"/>
                <a:gd name="T68" fmla="*/ 3 w 1935"/>
                <a:gd name="T69" fmla="*/ 2147483646 h 714"/>
                <a:gd name="T70" fmla="*/ 3 w 1935"/>
                <a:gd name="T71" fmla="*/ 2147483646 h 714"/>
                <a:gd name="T72" fmla="*/ 3 w 1935"/>
                <a:gd name="T73" fmla="*/ 2147483646 h 714"/>
                <a:gd name="T74" fmla="*/ 3 w 1935"/>
                <a:gd name="T75" fmla="*/ 2147483646 h 714"/>
                <a:gd name="T76" fmla="*/ 3 w 1935"/>
                <a:gd name="T77" fmla="*/ 2147483646 h 714"/>
                <a:gd name="T78" fmla="*/ 3 w 1935"/>
                <a:gd name="T79" fmla="*/ 2147483646 h 714"/>
                <a:gd name="T80" fmla="*/ 3 w 1935"/>
                <a:gd name="T81" fmla="*/ 2147483646 h 714"/>
                <a:gd name="T82" fmla="*/ 3 w 1935"/>
                <a:gd name="T83" fmla="*/ 2147483646 h 714"/>
                <a:gd name="T84" fmla="*/ 3 w 1935"/>
                <a:gd name="T85" fmla="*/ 2147483646 h 714"/>
                <a:gd name="T86" fmla="*/ 3 w 1935"/>
                <a:gd name="T87" fmla="*/ 2147483646 h 714"/>
                <a:gd name="T88" fmla="*/ 3 w 1935"/>
                <a:gd name="T89" fmla="*/ 2147483646 h 714"/>
                <a:gd name="T90" fmla="*/ 3 w 1935"/>
                <a:gd name="T91" fmla="*/ 2147483646 h 714"/>
                <a:gd name="T92" fmla="*/ 3 w 1935"/>
                <a:gd name="T93" fmla="*/ 2147483646 h 714"/>
                <a:gd name="T94" fmla="*/ 3 w 1935"/>
                <a:gd name="T95" fmla="*/ 2147483646 h 714"/>
                <a:gd name="T96" fmla="*/ 3 w 1935"/>
                <a:gd name="T97" fmla="*/ 2147483646 h 714"/>
                <a:gd name="T98" fmla="*/ 3 w 1935"/>
                <a:gd name="T99" fmla="*/ 2147483646 h 714"/>
                <a:gd name="T100" fmla="*/ 3 w 1935"/>
                <a:gd name="T101" fmla="*/ 2147483646 h 714"/>
                <a:gd name="T102" fmla="*/ 3 w 1935"/>
                <a:gd name="T103" fmla="*/ 2147483646 h 714"/>
                <a:gd name="T104" fmla="*/ 3 w 1935"/>
                <a:gd name="T105" fmla="*/ 2147483646 h 714"/>
                <a:gd name="T106" fmla="*/ 3 w 1935"/>
                <a:gd name="T107" fmla="*/ 2147483646 h 714"/>
                <a:gd name="T108" fmla="*/ 3 w 1935"/>
                <a:gd name="T109" fmla="*/ 2147483646 h 714"/>
                <a:gd name="T110" fmla="*/ 3 w 1935"/>
                <a:gd name="T111" fmla="*/ 2147483646 h 714"/>
                <a:gd name="T112" fmla="*/ 3 w 1935"/>
                <a:gd name="T113" fmla="*/ 2147483646 h 714"/>
                <a:gd name="T114" fmla="*/ 3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6" name="WordArt 12">
              <a:extLst>
                <a:ext uri="{FF2B5EF4-FFF2-40B4-BE49-F238E27FC236}">
                  <a16:creationId xmlns:a16="http://schemas.microsoft.com/office/drawing/2014/main" id="{3D2990F5-A830-4BD7-A5EF-9206E66835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45" y="842"/>
              <a:ext cx="3371" cy="9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SG" sz="3200" kern="10" dirty="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</a:p>
          </p:txBody>
        </p:sp>
        <p:sp>
          <p:nvSpPr>
            <p:cNvPr id="3087" name="Freeform 13">
              <a:extLst>
                <a:ext uri="{FF2B5EF4-FFF2-40B4-BE49-F238E27FC236}">
                  <a16:creationId xmlns:a16="http://schemas.microsoft.com/office/drawing/2014/main" id="{31A0324A-1712-423F-8E70-8A524F98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289"/>
              <a:ext cx="1490" cy="975"/>
            </a:xfrm>
            <a:custGeom>
              <a:avLst/>
              <a:gdLst>
                <a:gd name="T0" fmla="*/ 1 w 2228"/>
                <a:gd name="T1" fmla="*/ 1 h 1455"/>
                <a:gd name="T2" fmla="*/ 1 w 2228"/>
                <a:gd name="T3" fmla="*/ 1 h 1455"/>
                <a:gd name="T4" fmla="*/ 1 w 2228"/>
                <a:gd name="T5" fmla="*/ 1 h 1455"/>
                <a:gd name="T6" fmla="*/ 0 w 2228"/>
                <a:gd name="T7" fmla="*/ 0 h 1455"/>
                <a:gd name="T8" fmla="*/ 1 w 2228"/>
                <a:gd name="T9" fmla="*/ 1 h 1455"/>
                <a:gd name="T10" fmla="*/ 1 w 2228"/>
                <a:gd name="T11" fmla="*/ 1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3088" name="Freeform 14">
              <a:extLst>
                <a:ext uri="{FF2B5EF4-FFF2-40B4-BE49-F238E27FC236}">
                  <a16:creationId xmlns:a16="http://schemas.microsoft.com/office/drawing/2014/main" id="{839E0052-43BF-41AA-9808-0EA2AF7E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891"/>
              <a:ext cx="1876" cy="440"/>
            </a:xfrm>
            <a:custGeom>
              <a:avLst/>
              <a:gdLst>
                <a:gd name="T0" fmla="*/ 1 w 2804"/>
                <a:gd name="T1" fmla="*/ 0 h 654"/>
                <a:gd name="T2" fmla="*/ 1 w 2804"/>
                <a:gd name="T3" fmla="*/ 1 h 654"/>
                <a:gd name="T4" fmla="*/ 1 w 2804"/>
                <a:gd name="T5" fmla="*/ 1 h 654"/>
                <a:gd name="T6" fmla="*/ 0 w 2804"/>
                <a:gd name="T7" fmla="*/ 1 h 654"/>
                <a:gd name="T8" fmla="*/ 1 w 2804"/>
                <a:gd name="T9" fmla="*/ 0 h 654"/>
                <a:gd name="T10" fmla="*/ 1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9" name="Freeform 15">
              <a:extLst>
                <a:ext uri="{FF2B5EF4-FFF2-40B4-BE49-F238E27FC236}">
                  <a16:creationId xmlns:a16="http://schemas.microsoft.com/office/drawing/2014/main" id="{C64C5996-606B-4C5A-8277-FA14C576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438"/>
              <a:ext cx="126" cy="520"/>
            </a:xfrm>
            <a:custGeom>
              <a:avLst/>
              <a:gdLst>
                <a:gd name="T0" fmla="*/ 0 w 186"/>
                <a:gd name="T1" fmla="*/ 1 h 775"/>
                <a:gd name="T2" fmla="*/ 1 w 186"/>
                <a:gd name="T3" fmla="*/ 1 h 775"/>
                <a:gd name="T4" fmla="*/ 1 w 186"/>
                <a:gd name="T5" fmla="*/ 1 h 775"/>
                <a:gd name="T6" fmla="*/ 1 w 186"/>
                <a:gd name="T7" fmla="*/ 1 h 775"/>
                <a:gd name="T8" fmla="*/ 1 w 186"/>
                <a:gd name="T9" fmla="*/ 1 h 775"/>
                <a:gd name="T10" fmla="*/ 1 w 186"/>
                <a:gd name="T11" fmla="*/ 1 h 775"/>
                <a:gd name="T12" fmla="*/ 1 w 186"/>
                <a:gd name="T13" fmla="*/ 0 h 775"/>
                <a:gd name="T14" fmla="*/ 1 w 186"/>
                <a:gd name="T15" fmla="*/ 0 h 775"/>
                <a:gd name="T16" fmla="*/ 1 w 186"/>
                <a:gd name="T17" fmla="*/ 1 h 775"/>
                <a:gd name="T18" fmla="*/ 1 w 186"/>
                <a:gd name="T19" fmla="*/ 1 h 775"/>
                <a:gd name="T20" fmla="*/ 1 w 186"/>
                <a:gd name="T21" fmla="*/ 1 h 775"/>
                <a:gd name="T22" fmla="*/ 1 w 186"/>
                <a:gd name="T23" fmla="*/ 1 h 775"/>
                <a:gd name="T24" fmla="*/ 1 w 186"/>
                <a:gd name="T25" fmla="*/ 1 h 775"/>
                <a:gd name="T26" fmla="*/ 0 w 186"/>
                <a:gd name="T27" fmla="*/ 1 h 775"/>
                <a:gd name="T28" fmla="*/ 0 w 186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0" name="Freeform 16">
              <a:extLst>
                <a:ext uri="{FF2B5EF4-FFF2-40B4-BE49-F238E27FC236}">
                  <a16:creationId xmlns:a16="http://schemas.microsoft.com/office/drawing/2014/main" id="{F1BA6C22-D073-4461-95C5-59D61138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915"/>
              <a:ext cx="677" cy="1351"/>
            </a:xfrm>
            <a:custGeom>
              <a:avLst/>
              <a:gdLst>
                <a:gd name="T0" fmla="*/ 1 w 1012"/>
                <a:gd name="T1" fmla="*/ 1 h 2015"/>
                <a:gd name="T2" fmla="*/ 1 w 1012"/>
                <a:gd name="T3" fmla="*/ 0 h 2015"/>
                <a:gd name="T4" fmla="*/ 1 w 1012"/>
                <a:gd name="T5" fmla="*/ 1 h 2015"/>
                <a:gd name="T6" fmla="*/ 1 w 1012"/>
                <a:gd name="T7" fmla="*/ 1 h 2015"/>
                <a:gd name="T8" fmla="*/ 0 w 1012"/>
                <a:gd name="T9" fmla="*/ 1 h 2015"/>
                <a:gd name="T10" fmla="*/ 1 w 1012"/>
                <a:gd name="T11" fmla="*/ 1 h 2015"/>
                <a:gd name="T12" fmla="*/ 1 w 1012"/>
                <a:gd name="T13" fmla="*/ 1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1" name="Freeform 17">
              <a:extLst>
                <a:ext uri="{FF2B5EF4-FFF2-40B4-BE49-F238E27FC236}">
                  <a16:creationId xmlns:a16="http://schemas.microsoft.com/office/drawing/2014/main" id="{09EFEDC0-AD75-4C86-B417-FE9C3198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464"/>
              <a:ext cx="337" cy="484"/>
            </a:xfrm>
            <a:custGeom>
              <a:avLst/>
              <a:gdLst>
                <a:gd name="T0" fmla="*/ 0 w 502"/>
                <a:gd name="T1" fmla="*/ 1 h 724"/>
                <a:gd name="T2" fmla="*/ 1 w 502"/>
                <a:gd name="T3" fmla="*/ 0 h 724"/>
                <a:gd name="T4" fmla="*/ 1 w 502"/>
                <a:gd name="T5" fmla="*/ 1 h 724"/>
                <a:gd name="T6" fmla="*/ 0 w 502"/>
                <a:gd name="T7" fmla="*/ 1 h 724"/>
                <a:gd name="T8" fmla="*/ 0 w 502"/>
                <a:gd name="T9" fmla="*/ 1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id="{B84DFD85-36E1-4F53-B63B-CC106B0A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464"/>
              <a:ext cx="279" cy="501"/>
            </a:xfrm>
            <a:custGeom>
              <a:avLst/>
              <a:gdLst>
                <a:gd name="T0" fmla="*/ 0 w 417"/>
                <a:gd name="T1" fmla="*/ 0 h 749"/>
                <a:gd name="T2" fmla="*/ 1 w 417"/>
                <a:gd name="T3" fmla="*/ 1 h 749"/>
                <a:gd name="T4" fmla="*/ 1 w 417"/>
                <a:gd name="T5" fmla="*/ 1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3" name="Freeform 19">
              <a:extLst>
                <a:ext uri="{FF2B5EF4-FFF2-40B4-BE49-F238E27FC236}">
                  <a16:creationId xmlns:a16="http://schemas.microsoft.com/office/drawing/2014/main" id="{698D2E1F-F677-4879-BADC-1891557C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248"/>
              <a:ext cx="218" cy="239"/>
            </a:xfrm>
            <a:custGeom>
              <a:avLst/>
              <a:gdLst>
                <a:gd name="T0" fmla="*/ 1 w 325"/>
                <a:gd name="T1" fmla="*/ 1 h 354"/>
                <a:gd name="T2" fmla="*/ 1 w 325"/>
                <a:gd name="T3" fmla="*/ 1 h 354"/>
                <a:gd name="T4" fmla="*/ 1 w 325"/>
                <a:gd name="T5" fmla="*/ 1 h 354"/>
                <a:gd name="T6" fmla="*/ 1 w 325"/>
                <a:gd name="T7" fmla="*/ 1 h 354"/>
                <a:gd name="T8" fmla="*/ 1 w 325"/>
                <a:gd name="T9" fmla="*/ 1 h 354"/>
                <a:gd name="T10" fmla="*/ 1 w 325"/>
                <a:gd name="T11" fmla="*/ 1 h 354"/>
                <a:gd name="T12" fmla="*/ 1 w 325"/>
                <a:gd name="T13" fmla="*/ 1 h 354"/>
                <a:gd name="T14" fmla="*/ 1 w 325"/>
                <a:gd name="T15" fmla="*/ 1 h 354"/>
                <a:gd name="T16" fmla="*/ 1 w 325"/>
                <a:gd name="T17" fmla="*/ 1 h 354"/>
                <a:gd name="T18" fmla="*/ 1 w 325"/>
                <a:gd name="T19" fmla="*/ 1 h 354"/>
                <a:gd name="T20" fmla="*/ 1 w 325"/>
                <a:gd name="T21" fmla="*/ 1 h 354"/>
                <a:gd name="T22" fmla="*/ 1 w 325"/>
                <a:gd name="T23" fmla="*/ 1 h 354"/>
                <a:gd name="T24" fmla="*/ 1 w 325"/>
                <a:gd name="T25" fmla="*/ 1 h 354"/>
                <a:gd name="T26" fmla="*/ 1 w 325"/>
                <a:gd name="T27" fmla="*/ 1 h 354"/>
                <a:gd name="T28" fmla="*/ 1 w 325"/>
                <a:gd name="T29" fmla="*/ 1 h 354"/>
                <a:gd name="T30" fmla="*/ 1 w 325"/>
                <a:gd name="T31" fmla="*/ 1 h 354"/>
                <a:gd name="T32" fmla="*/ 1 w 325"/>
                <a:gd name="T33" fmla="*/ 1 h 354"/>
                <a:gd name="T34" fmla="*/ 1 w 325"/>
                <a:gd name="T35" fmla="*/ 1 h 354"/>
                <a:gd name="T36" fmla="*/ 1 w 325"/>
                <a:gd name="T37" fmla="*/ 1 h 354"/>
                <a:gd name="T38" fmla="*/ 1 w 325"/>
                <a:gd name="T39" fmla="*/ 0 h 354"/>
                <a:gd name="T40" fmla="*/ 1 w 325"/>
                <a:gd name="T41" fmla="*/ 0 h 354"/>
                <a:gd name="T42" fmla="*/ 1 w 325"/>
                <a:gd name="T43" fmla="*/ 0 h 354"/>
                <a:gd name="T44" fmla="*/ 1 w 325"/>
                <a:gd name="T45" fmla="*/ 1 h 354"/>
                <a:gd name="T46" fmla="*/ 1 w 325"/>
                <a:gd name="T47" fmla="*/ 1 h 354"/>
                <a:gd name="T48" fmla="*/ 1 w 325"/>
                <a:gd name="T49" fmla="*/ 1 h 354"/>
                <a:gd name="T50" fmla="*/ 1 w 325"/>
                <a:gd name="T51" fmla="*/ 1 h 354"/>
                <a:gd name="T52" fmla="*/ 1 w 325"/>
                <a:gd name="T53" fmla="*/ 1 h 354"/>
                <a:gd name="T54" fmla="*/ 0 w 325"/>
                <a:gd name="T55" fmla="*/ 1 h 354"/>
                <a:gd name="T56" fmla="*/ 0 w 325"/>
                <a:gd name="T57" fmla="*/ 1 h 354"/>
                <a:gd name="T58" fmla="*/ 0 w 325"/>
                <a:gd name="T59" fmla="*/ 1 h 354"/>
                <a:gd name="T60" fmla="*/ 0 w 325"/>
                <a:gd name="T61" fmla="*/ 1 h 354"/>
                <a:gd name="T62" fmla="*/ 0 w 325"/>
                <a:gd name="T63" fmla="*/ 1 h 354"/>
                <a:gd name="T64" fmla="*/ 0 w 325"/>
                <a:gd name="T65" fmla="*/ 1 h 354"/>
                <a:gd name="T66" fmla="*/ 0 w 325"/>
                <a:gd name="T67" fmla="*/ 1 h 354"/>
                <a:gd name="T68" fmla="*/ 1 w 325"/>
                <a:gd name="T69" fmla="*/ 1 h 354"/>
                <a:gd name="T70" fmla="*/ 1 w 325"/>
                <a:gd name="T71" fmla="*/ 1 h 354"/>
                <a:gd name="T72" fmla="*/ 1 w 325"/>
                <a:gd name="T73" fmla="*/ 1 h 354"/>
                <a:gd name="T74" fmla="*/ 1 w 325"/>
                <a:gd name="T75" fmla="*/ 1 h 354"/>
                <a:gd name="T76" fmla="*/ 1 w 325"/>
                <a:gd name="T77" fmla="*/ 1 h 354"/>
                <a:gd name="T78" fmla="*/ 1 w 325"/>
                <a:gd name="T79" fmla="*/ 1 h 354"/>
                <a:gd name="T80" fmla="*/ 1 w 325"/>
                <a:gd name="T81" fmla="*/ 1 h 354"/>
                <a:gd name="T82" fmla="*/ 1 w 325"/>
                <a:gd name="T83" fmla="*/ 1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4" name="Freeform 20">
              <a:extLst>
                <a:ext uri="{FF2B5EF4-FFF2-40B4-BE49-F238E27FC236}">
                  <a16:creationId xmlns:a16="http://schemas.microsoft.com/office/drawing/2014/main" id="{A6994926-FD97-4F72-8D68-351B940C6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617"/>
              <a:ext cx="206" cy="629"/>
            </a:xfrm>
            <a:custGeom>
              <a:avLst/>
              <a:gdLst>
                <a:gd name="T0" fmla="*/ 0 w 307"/>
                <a:gd name="T1" fmla="*/ 1 h 938"/>
                <a:gd name="T2" fmla="*/ 1 w 307"/>
                <a:gd name="T3" fmla="*/ 1 h 938"/>
                <a:gd name="T4" fmla="*/ 1 w 307"/>
                <a:gd name="T5" fmla="*/ 1 h 938"/>
                <a:gd name="T6" fmla="*/ 1 w 307"/>
                <a:gd name="T7" fmla="*/ 1 h 938"/>
                <a:gd name="T8" fmla="*/ 1 w 307"/>
                <a:gd name="T9" fmla="*/ 1 h 938"/>
                <a:gd name="T10" fmla="*/ 1 w 307"/>
                <a:gd name="T11" fmla="*/ 1 h 938"/>
                <a:gd name="T12" fmla="*/ 1 w 307"/>
                <a:gd name="T13" fmla="*/ 1 h 938"/>
                <a:gd name="T14" fmla="*/ 1 w 307"/>
                <a:gd name="T15" fmla="*/ 1 h 938"/>
                <a:gd name="T16" fmla="*/ 1 w 307"/>
                <a:gd name="T17" fmla="*/ 1 h 938"/>
                <a:gd name="T18" fmla="*/ 1 w 307"/>
                <a:gd name="T19" fmla="*/ 0 h 938"/>
                <a:gd name="T20" fmla="*/ 1 w 307"/>
                <a:gd name="T21" fmla="*/ 0 h 938"/>
                <a:gd name="T22" fmla="*/ 1 w 307"/>
                <a:gd name="T23" fmla="*/ 1 h 938"/>
                <a:gd name="T24" fmla="*/ 1 w 307"/>
                <a:gd name="T25" fmla="*/ 1 h 938"/>
                <a:gd name="T26" fmla="*/ 1 w 307"/>
                <a:gd name="T27" fmla="*/ 1 h 938"/>
                <a:gd name="T28" fmla="*/ 1 w 307"/>
                <a:gd name="T29" fmla="*/ 1 h 938"/>
                <a:gd name="T30" fmla="*/ 1 w 307"/>
                <a:gd name="T31" fmla="*/ 1 h 938"/>
                <a:gd name="T32" fmla="*/ 1 w 307"/>
                <a:gd name="T33" fmla="*/ 1 h 938"/>
                <a:gd name="T34" fmla="*/ 1 w 307"/>
                <a:gd name="T35" fmla="*/ 1 h 938"/>
                <a:gd name="T36" fmla="*/ 1 w 307"/>
                <a:gd name="T37" fmla="*/ 1 h 938"/>
                <a:gd name="T38" fmla="*/ 0 w 307"/>
                <a:gd name="T39" fmla="*/ 1 h 938"/>
                <a:gd name="T40" fmla="*/ 0 w 307"/>
                <a:gd name="T41" fmla="*/ 1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5" name="Freeform 21">
              <a:extLst>
                <a:ext uri="{FF2B5EF4-FFF2-40B4-BE49-F238E27FC236}">
                  <a16:creationId xmlns:a16="http://schemas.microsoft.com/office/drawing/2014/main" id="{1611390E-1117-4914-B795-7AE44006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455"/>
              <a:ext cx="117" cy="519"/>
            </a:xfrm>
            <a:custGeom>
              <a:avLst/>
              <a:gdLst>
                <a:gd name="T0" fmla="*/ 0 w 177"/>
                <a:gd name="T1" fmla="*/ 1 h 775"/>
                <a:gd name="T2" fmla="*/ 1 w 177"/>
                <a:gd name="T3" fmla="*/ 1 h 775"/>
                <a:gd name="T4" fmla="*/ 1 w 177"/>
                <a:gd name="T5" fmla="*/ 1 h 775"/>
                <a:gd name="T6" fmla="*/ 1 w 177"/>
                <a:gd name="T7" fmla="*/ 1 h 775"/>
                <a:gd name="T8" fmla="*/ 1 w 177"/>
                <a:gd name="T9" fmla="*/ 1 h 775"/>
                <a:gd name="T10" fmla="*/ 1 w 177"/>
                <a:gd name="T11" fmla="*/ 1 h 775"/>
                <a:gd name="T12" fmla="*/ 1 w 177"/>
                <a:gd name="T13" fmla="*/ 0 h 775"/>
                <a:gd name="T14" fmla="*/ 1 w 177"/>
                <a:gd name="T15" fmla="*/ 1 h 775"/>
                <a:gd name="T16" fmla="*/ 1 w 177"/>
                <a:gd name="T17" fmla="*/ 1 h 775"/>
                <a:gd name="T18" fmla="*/ 1 w 177"/>
                <a:gd name="T19" fmla="*/ 1 h 775"/>
                <a:gd name="T20" fmla="*/ 1 w 177"/>
                <a:gd name="T21" fmla="*/ 1 h 775"/>
                <a:gd name="T22" fmla="*/ 1 w 177"/>
                <a:gd name="T23" fmla="*/ 1 h 775"/>
                <a:gd name="T24" fmla="*/ 1 w 177"/>
                <a:gd name="T25" fmla="*/ 1 h 775"/>
                <a:gd name="T26" fmla="*/ 0 w 177"/>
                <a:gd name="T27" fmla="*/ 1 h 775"/>
                <a:gd name="T28" fmla="*/ 0 w 177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6" name="Freeform 22">
              <a:extLst>
                <a:ext uri="{FF2B5EF4-FFF2-40B4-BE49-F238E27FC236}">
                  <a16:creationId xmlns:a16="http://schemas.microsoft.com/office/drawing/2014/main" id="{7E421E11-8DBB-492D-836A-6089DD69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450"/>
              <a:ext cx="119" cy="519"/>
            </a:xfrm>
            <a:custGeom>
              <a:avLst/>
              <a:gdLst>
                <a:gd name="T0" fmla="*/ 0 w 176"/>
                <a:gd name="T1" fmla="*/ 1 h 775"/>
                <a:gd name="T2" fmla="*/ 1 w 176"/>
                <a:gd name="T3" fmla="*/ 1 h 775"/>
                <a:gd name="T4" fmla="*/ 1 w 176"/>
                <a:gd name="T5" fmla="*/ 1 h 775"/>
                <a:gd name="T6" fmla="*/ 1 w 176"/>
                <a:gd name="T7" fmla="*/ 1 h 775"/>
                <a:gd name="T8" fmla="*/ 1 w 176"/>
                <a:gd name="T9" fmla="*/ 1 h 775"/>
                <a:gd name="T10" fmla="*/ 1 w 176"/>
                <a:gd name="T11" fmla="*/ 1 h 775"/>
                <a:gd name="T12" fmla="*/ 1 w 176"/>
                <a:gd name="T13" fmla="*/ 0 h 775"/>
                <a:gd name="T14" fmla="*/ 1 w 176"/>
                <a:gd name="T15" fmla="*/ 0 h 775"/>
                <a:gd name="T16" fmla="*/ 1 w 176"/>
                <a:gd name="T17" fmla="*/ 1 h 775"/>
                <a:gd name="T18" fmla="*/ 1 w 176"/>
                <a:gd name="T19" fmla="*/ 1 h 775"/>
                <a:gd name="T20" fmla="*/ 1 w 176"/>
                <a:gd name="T21" fmla="*/ 1 h 775"/>
                <a:gd name="T22" fmla="*/ 1 w 176"/>
                <a:gd name="T23" fmla="*/ 1 h 775"/>
                <a:gd name="T24" fmla="*/ 1 w 176"/>
                <a:gd name="T25" fmla="*/ 1 h 775"/>
                <a:gd name="T26" fmla="*/ 0 w 176"/>
                <a:gd name="T27" fmla="*/ 1 h 775"/>
                <a:gd name="T28" fmla="*/ 0 w 176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7" name="Freeform 23">
              <a:extLst>
                <a:ext uri="{FF2B5EF4-FFF2-40B4-BE49-F238E27FC236}">
                  <a16:creationId xmlns:a16="http://schemas.microsoft.com/office/drawing/2014/main" id="{C4061656-0210-4DF6-B387-D9704B8C1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450"/>
              <a:ext cx="119" cy="519"/>
            </a:xfrm>
            <a:custGeom>
              <a:avLst/>
              <a:gdLst>
                <a:gd name="T0" fmla="*/ 0 w 177"/>
                <a:gd name="T1" fmla="*/ 1 h 775"/>
                <a:gd name="T2" fmla="*/ 1 w 177"/>
                <a:gd name="T3" fmla="*/ 1 h 775"/>
                <a:gd name="T4" fmla="*/ 1 w 177"/>
                <a:gd name="T5" fmla="*/ 1 h 775"/>
                <a:gd name="T6" fmla="*/ 1 w 177"/>
                <a:gd name="T7" fmla="*/ 1 h 775"/>
                <a:gd name="T8" fmla="*/ 1 w 177"/>
                <a:gd name="T9" fmla="*/ 1 h 775"/>
                <a:gd name="T10" fmla="*/ 1 w 177"/>
                <a:gd name="T11" fmla="*/ 1 h 775"/>
                <a:gd name="T12" fmla="*/ 1 w 177"/>
                <a:gd name="T13" fmla="*/ 0 h 775"/>
                <a:gd name="T14" fmla="*/ 1 w 177"/>
                <a:gd name="T15" fmla="*/ 0 h 775"/>
                <a:gd name="T16" fmla="*/ 1 w 177"/>
                <a:gd name="T17" fmla="*/ 1 h 775"/>
                <a:gd name="T18" fmla="*/ 1 w 177"/>
                <a:gd name="T19" fmla="*/ 1 h 775"/>
                <a:gd name="T20" fmla="*/ 1 w 177"/>
                <a:gd name="T21" fmla="*/ 1 h 775"/>
                <a:gd name="T22" fmla="*/ 1 w 177"/>
                <a:gd name="T23" fmla="*/ 1 h 775"/>
                <a:gd name="T24" fmla="*/ 1 w 177"/>
                <a:gd name="T25" fmla="*/ 1 h 775"/>
                <a:gd name="T26" fmla="*/ 0 w 177"/>
                <a:gd name="T27" fmla="*/ 1 h 775"/>
                <a:gd name="T28" fmla="*/ 0 w 177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8" name="Freeform 24">
              <a:extLst>
                <a:ext uri="{FF2B5EF4-FFF2-40B4-BE49-F238E27FC236}">
                  <a16:creationId xmlns:a16="http://schemas.microsoft.com/office/drawing/2014/main" id="{787BCEC0-E13F-4DAC-AD4B-9C8CB7EB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915"/>
              <a:ext cx="665" cy="416"/>
            </a:xfrm>
            <a:custGeom>
              <a:avLst/>
              <a:gdLst>
                <a:gd name="T0" fmla="*/ 0 w 994"/>
                <a:gd name="T1" fmla="*/ 1 h 620"/>
                <a:gd name="T2" fmla="*/ 0 w 994"/>
                <a:gd name="T3" fmla="*/ 1 h 620"/>
                <a:gd name="T4" fmla="*/ 1 w 994"/>
                <a:gd name="T5" fmla="*/ 0 h 620"/>
                <a:gd name="T6" fmla="*/ 1 w 994"/>
                <a:gd name="T7" fmla="*/ 1 h 620"/>
                <a:gd name="T8" fmla="*/ 1 w 994"/>
                <a:gd name="T9" fmla="*/ 1 h 620"/>
                <a:gd name="T10" fmla="*/ 1 w 994"/>
                <a:gd name="T11" fmla="*/ 1 h 620"/>
                <a:gd name="T12" fmla="*/ 0 w 994"/>
                <a:gd name="T13" fmla="*/ 1 h 620"/>
                <a:gd name="T14" fmla="*/ 0 w 994"/>
                <a:gd name="T15" fmla="*/ 1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9" name="Freeform 25">
              <a:extLst>
                <a:ext uri="{FF2B5EF4-FFF2-40B4-BE49-F238E27FC236}">
                  <a16:creationId xmlns:a16="http://schemas.microsoft.com/office/drawing/2014/main" id="{962C55B8-A102-41FB-9A52-89DD0561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221"/>
              <a:ext cx="50" cy="288"/>
            </a:xfrm>
            <a:custGeom>
              <a:avLst/>
              <a:gdLst>
                <a:gd name="T0" fmla="*/ 0 w 74"/>
                <a:gd name="T1" fmla="*/ 1 h 430"/>
                <a:gd name="T2" fmla="*/ 0 w 74"/>
                <a:gd name="T3" fmla="*/ 0 h 430"/>
                <a:gd name="T4" fmla="*/ 1 w 74"/>
                <a:gd name="T5" fmla="*/ 0 h 430"/>
                <a:gd name="T6" fmla="*/ 1 w 74"/>
                <a:gd name="T7" fmla="*/ 1 h 430"/>
                <a:gd name="T8" fmla="*/ 0 w 74"/>
                <a:gd name="T9" fmla="*/ 1 h 430"/>
                <a:gd name="T10" fmla="*/ 0 w 74"/>
                <a:gd name="T11" fmla="*/ 1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100" name="Freeform 26">
              <a:extLst>
                <a:ext uri="{FF2B5EF4-FFF2-40B4-BE49-F238E27FC236}">
                  <a16:creationId xmlns:a16="http://schemas.microsoft.com/office/drawing/2014/main" id="{57694920-217B-4CDA-90E7-A21A4DB0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1308"/>
              <a:ext cx="204" cy="52"/>
            </a:xfrm>
            <a:custGeom>
              <a:avLst/>
              <a:gdLst>
                <a:gd name="T0" fmla="*/ 0 w 306"/>
                <a:gd name="T1" fmla="*/ 0 h 77"/>
                <a:gd name="T2" fmla="*/ 1 w 306"/>
                <a:gd name="T3" fmla="*/ 0 h 77"/>
                <a:gd name="T4" fmla="*/ 1 w 306"/>
                <a:gd name="T5" fmla="*/ 1 h 77"/>
                <a:gd name="T6" fmla="*/ 0 w 306"/>
                <a:gd name="T7" fmla="*/ 1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3101" name="Group 27">
              <a:extLst>
                <a:ext uri="{FF2B5EF4-FFF2-40B4-BE49-F238E27FC236}">
                  <a16:creationId xmlns:a16="http://schemas.microsoft.com/office/drawing/2014/main" id="{C3030274-A241-4C63-A2A4-BFF450C04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8" y="3236"/>
              <a:ext cx="2341" cy="593"/>
              <a:chOff x="1835" y="2692"/>
              <a:chExt cx="1400" cy="354"/>
            </a:xfrm>
          </p:grpSpPr>
          <p:pic>
            <p:nvPicPr>
              <p:cNvPr id="3103" name="Picture 28" descr="彩虹1">
                <a:extLst>
                  <a:ext uri="{FF2B5EF4-FFF2-40B4-BE49-F238E27FC236}">
                    <a16:creationId xmlns:a16="http://schemas.microsoft.com/office/drawing/2014/main" id="{53D4720F-CF47-4025-BF09-AD8255323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" y="2692"/>
                <a:ext cx="703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4" name="Picture 29" descr="家1">
                <a:extLst>
                  <a:ext uri="{FF2B5EF4-FFF2-40B4-BE49-F238E27FC236}">
                    <a16:creationId xmlns:a16="http://schemas.microsoft.com/office/drawing/2014/main" id="{6997DB92-87CC-4777-B2D6-A1C140E44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" y="2693"/>
                <a:ext cx="70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092CD1AD-CF29-4E47-B133-90E1ED47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716"/>
              <a:ext cx="1204" cy="523"/>
            </a:xfrm>
            <a:custGeom>
              <a:avLst/>
              <a:gdLst>
                <a:gd name="T0" fmla="*/ 3 w 1430"/>
                <a:gd name="T1" fmla="*/ 3 h 619"/>
                <a:gd name="T2" fmla="*/ 3 w 1430"/>
                <a:gd name="T3" fmla="*/ 3 h 619"/>
                <a:gd name="T4" fmla="*/ 3 w 1430"/>
                <a:gd name="T5" fmla="*/ 3 h 619"/>
                <a:gd name="T6" fmla="*/ 3 w 1430"/>
                <a:gd name="T7" fmla="*/ 0 h 619"/>
                <a:gd name="T8" fmla="*/ 3 w 1430"/>
                <a:gd name="T9" fmla="*/ 3 h 619"/>
                <a:gd name="T10" fmla="*/ 3 w 1430"/>
                <a:gd name="T11" fmla="*/ 3 h 619"/>
                <a:gd name="T12" fmla="*/ 3 w 1430"/>
                <a:gd name="T13" fmla="*/ 3 h 619"/>
                <a:gd name="T14" fmla="*/ 3 w 1430"/>
                <a:gd name="T15" fmla="*/ 3 h 619"/>
                <a:gd name="T16" fmla="*/ 3 w 1430"/>
                <a:gd name="T17" fmla="*/ 3 h 619"/>
                <a:gd name="T18" fmla="*/ 3 w 1430"/>
                <a:gd name="T19" fmla="*/ 3 h 619"/>
                <a:gd name="T20" fmla="*/ 3 w 1430"/>
                <a:gd name="T21" fmla="*/ 3 h 619"/>
                <a:gd name="T22" fmla="*/ 3 w 1430"/>
                <a:gd name="T23" fmla="*/ 3 h 619"/>
                <a:gd name="T24" fmla="*/ 3 w 1430"/>
                <a:gd name="T25" fmla="*/ 3 h 619"/>
                <a:gd name="T26" fmla="*/ 3 w 1430"/>
                <a:gd name="T27" fmla="*/ 3 h 619"/>
                <a:gd name="T28" fmla="*/ 3 w 1430"/>
                <a:gd name="T29" fmla="*/ 3 h 619"/>
                <a:gd name="T30" fmla="*/ 3 w 1430"/>
                <a:gd name="T31" fmla="*/ 3 h 619"/>
                <a:gd name="T32" fmla="*/ 3 w 1430"/>
                <a:gd name="T33" fmla="*/ 3 h 619"/>
                <a:gd name="T34" fmla="*/ 3 w 1430"/>
                <a:gd name="T35" fmla="*/ 3 h 619"/>
                <a:gd name="T36" fmla="*/ 3 w 1430"/>
                <a:gd name="T37" fmla="*/ 3 h 619"/>
                <a:gd name="T38" fmla="*/ 3 w 1430"/>
                <a:gd name="T39" fmla="*/ 3 h 619"/>
                <a:gd name="T40" fmla="*/ 3 w 1430"/>
                <a:gd name="T41" fmla="*/ 3 h 619"/>
                <a:gd name="T42" fmla="*/ 3 w 1430"/>
                <a:gd name="T43" fmla="*/ 3 h 619"/>
                <a:gd name="T44" fmla="*/ 3 w 1430"/>
                <a:gd name="T45" fmla="*/ 3 h 619"/>
                <a:gd name="T46" fmla="*/ 3 w 1430"/>
                <a:gd name="T47" fmla="*/ 3 h 619"/>
                <a:gd name="T48" fmla="*/ 3 w 1430"/>
                <a:gd name="T49" fmla="*/ 3 h 619"/>
                <a:gd name="T50" fmla="*/ 3 w 1430"/>
                <a:gd name="T51" fmla="*/ 3 h 619"/>
                <a:gd name="T52" fmla="*/ 3 w 1430"/>
                <a:gd name="T53" fmla="*/ 3 h 619"/>
                <a:gd name="T54" fmla="*/ 3 w 1430"/>
                <a:gd name="T55" fmla="*/ 3 h 619"/>
                <a:gd name="T56" fmla="*/ 3 w 1430"/>
                <a:gd name="T57" fmla="*/ 3 h 619"/>
                <a:gd name="T58" fmla="*/ 3 w 1430"/>
                <a:gd name="T59" fmla="*/ 3 h 619"/>
                <a:gd name="T60" fmla="*/ 3 w 1430"/>
                <a:gd name="T61" fmla="*/ 3 h 619"/>
                <a:gd name="T62" fmla="*/ 3 w 1430"/>
                <a:gd name="T63" fmla="*/ 3 h 619"/>
                <a:gd name="T64" fmla="*/ 3 w 1430"/>
                <a:gd name="T65" fmla="*/ 3 h 619"/>
                <a:gd name="T66" fmla="*/ 3 w 1430"/>
                <a:gd name="T67" fmla="*/ 3 h 619"/>
                <a:gd name="T68" fmla="*/ 3 w 1430"/>
                <a:gd name="T69" fmla="*/ 3 h 619"/>
                <a:gd name="T70" fmla="*/ 3 w 1430"/>
                <a:gd name="T71" fmla="*/ 3 h 619"/>
                <a:gd name="T72" fmla="*/ 3 w 1430"/>
                <a:gd name="T73" fmla="*/ 3 h 619"/>
                <a:gd name="T74" fmla="*/ 3 w 1430"/>
                <a:gd name="T75" fmla="*/ 3 h 619"/>
                <a:gd name="T76" fmla="*/ 3 w 1430"/>
                <a:gd name="T77" fmla="*/ 3 h 619"/>
                <a:gd name="T78" fmla="*/ 3 w 1430"/>
                <a:gd name="T79" fmla="*/ 3 h 619"/>
                <a:gd name="T80" fmla="*/ 3 w 1430"/>
                <a:gd name="T81" fmla="*/ 3 h 619"/>
                <a:gd name="T82" fmla="*/ 3 w 1430"/>
                <a:gd name="T83" fmla="*/ 3 h 619"/>
                <a:gd name="T84" fmla="*/ 3 w 1430"/>
                <a:gd name="T85" fmla="*/ 3 h 619"/>
                <a:gd name="T86" fmla="*/ 3 w 1430"/>
                <a:gd name="T87" fmla="*/ 3 h 619"/>
                <a:gd name="T88" fmla="*/ 3 w 1430"/>
                <a:gd name="T89" fmla="*/ 3 h 619"/>
                <a:gd name="T90" fmla="*/ 3 w 1430"/>
                <a:gd name="T91" fmla="*/ 3 h 619"/>
                <a:gd name="T92" fmla="*/ 3 w 1430"/>
                <a:gd name="T93" fmla="*/ 3 h 619"/>
                <a:gd name="T94" fmla="*/ 3 w 1430"/>
                <a:gd name="T95" fmla="*/ 3 h 619"/>
                <a:gd name="T96" fmla="*/ 3 w 1430"/>
                <a:gd name="T97" fmla="*/ 3 h 619"/>
                <a:gd name="T98" fmla="*/ 3 w 1430"/>
                <a:gd name="T99" fmla="*/ 3 h 619"/>
                <a:gd name="T100" fmla="*/ 3 w 1430"/>
                <a:gd name="T101" fmla="*/ 3 h 619"/>
                <a:gd name="T102" fmla="*/ 3 w 1430"/>
                <a:gd name="T103" fmla="*/ 3 h 619"/>
                <a:gd name="T104" fmla="*/ 2 w 1430"/>
                <a:gd name="T105" fmla="*/ 3 h 619"/>
                <a:gd name="T106" fmla="*/ 3 w 1430"/>
                <a:gd name="T107" fmla="*/ 3 h 619"/>
                <a:gd name="T108" fmla="*/ 3 w 1430"/>
                <a:gd name="T109" fmla="*/ 3 h 619"/>
                <a:gd name="T110" fmla="*/ 3 w 1430"/>
                <a:gd name="T111" fmla="*/ 3 h 619"/>
                <a:gd name="T112" fmla="*/ 3 w 1430"/>
                <a:gd name="T113" fmla="*/ 3 h 619"/>
                <a:gd name="T114" fmla="*/ 3 w 1430"/>
                <a:gd name="T115" fmla="*/ 3 h 619"/>
                <a:gd name="T116" fmla="*/ 3 w 1430"/>
                <a:gd name="T117" fmla="*/ 3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1" name="Rectangle 29">
            <a:extLst>
              <a:ext uri="{FF2B5EF4-FFF2-40B4-BE49-F238E27FC236}">
                <a16:creationId xmlns:a16="http://schemas.microsoft.com/office/drawing/2014/main" id="{90A3AE4F-8C06-4551-965C-7D972D789F8F}"/>
              </a:ext>
            </a:extLst>
          </p:cNvPr>
          <p:cNvSpPr/>
          <p:nvPr/>
        </p:nvSpPr>
        <p:spPr>
          <a:xfrm>
            <a:off x="395536" y="2121668"/>
            <a:ext cx="8352928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9600" b="1" spc="600" dirty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爱 到 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爱之终极目标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洗脚目的：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门徒是部分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耶稣是整体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部分归整体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生命享合一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CB48F5-640A-4F0C-BFEF-A179697E6280}"/>
              </a:ext>
            </a:extLst>
          </p:cNvPr>
          <p:cNvSpPr/>
          <p:nvPr/>
        </p:nvSpPr>
        <p:spPr>
          <a:xfrm>
            <a:off x="5220072" y="2924944"/>
            <a:ext cx="3888432" cy="3312232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一体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奇特目标？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耶稣与门徒：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结识三年多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一同吃住行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言传与身教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爱还不达标？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42619E-125B-4747-A934-3AF5143CFC7A}"/>
              </a:ext>
            </a:extLst>
          </p:cNvPr>
          <p:cNvSpPr/>
          <p:nvPr/>
        </p:nvSpPr>
        <p:spPr>
          <a:xfrm>
            <a:off x="1331640" y="2924944"/>
            <a:ext cx="7272808" cy="30243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demanding</a:t>
            </a:r>
          </a:p>
        </p:txBody>
      </p:sp>
    </p:spTree>
    <p:extLst>
      <p:ext uri="{BB962C8B-B14F-4D97-AF65-F5344CB8AC3E}">
        <p14:creationId xmlns:p14="http://schemas.microsoft.com/office/powerpoint/2010/main" val="20603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似曾相识？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夫妻关系：</a:t>
            </a:r>
            <a:endParaRPr lang="en-SG" altLang="zh-CN" sz="66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“这是我骨中的骨，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肉中的肉。”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6" name="Picture 5" descr="A picture containing indoor, person, wall, table&#10;&#10;Description generated with very high confidence">
            <a:extLst>
              <a:ext uri="{FF2B5EF4-FFF2-40B4-BE49-F238E27FC236}">
                <a16:creationId xmlns:a16="http://schemas.microsoft.com/office/drawing/2014/main" id="{59C64D58-4F9C-4D87-947F-BB4D06C3E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7" y="4005064"/>
            <a:ext cx="4343943" cy="28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7E1C3FE1-21BD-4305-9892-3FE7F6D1E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09600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A3754CF6-D0A3-4C36-9FCA-58C8DE132283}"/>
              </a:ext>
            </a:extLst>
          </p:cNvPr>
          <p:cNvSpPr/>
          <p:nvPr/>
        </p:nvSpPr>
        <p:spPr>
          <a:xfrm>
            <a:off x="1151620" y="2852936"/>
            <a:ext cx="6840760" cy="3312232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一体化</a:t>
            </a:r>
            <a:endParaRPr lang="en-US" altLang="zh-CN" sz="66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何与耶稣？</a:t>
            </a: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三大关系：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与神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与人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与物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C97E96-FB1F-48C0-A0E5-5BA95B716907}"/>
              </a:ext>
            </a:extLst>
          </p:cNvPr>
          <p:cNvSpPr/>
          <p:nvPr/>
        </p:nvSpPr>
        <p:spPr>
          <a:xfrm>
            <a:off x="827584" y="2708920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8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罪人之态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3:23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因为世人都犯了罪，亏缺了　神的荣耀；</a:t>
            </a:r>
            <a:endParaRPr lang="en-SG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zh-CN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罪：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部分脱离整体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zh-CN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rPr>
              <a:t>荣耀：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思想；表达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0007EA-C4FA-4146-B23B-F5619A0894F3}"/>
              </a:ext>
            </a:extLst>
          </p:cNvPr>
          <p:cNvSpPr/>
          <p:nvPr/>
        </p:nvSpPr>
        <p:spPr>
          <a:xfrm>
            <a:off x="5796136" y="3140249"/>
            <a:ext cx="3240038" cy="338437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分</a:t>
            </a:r>
            <a:endParaRPr lang="en-US" altLang="zh-CN" sz="66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>
            <a:extLst>
              <a:ext uri="{FF2B5EF4-FFF2-40B4-BE49-F238E27FC236}">
                <a16:creationId xmlns:a16="http://schemas.microsoft.com/office/drawing/2014/main" id="{CD9819E5-725A-4810-B667-5C027BB7F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8DC8183-90D9-4528-B1BA-78E639CAA108}"/>
              </a:ext>
            </a:extLst>
          </p:cNvPr>
          <p:cNvSpPr/>
          <p:nvPr/>
        </p:nvSpPr>
        <p:spPr>
          <a:xfrm>
            <a:off x="5292080" y="1124744"/>
            <a:ext cx="3240038" cy="338437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孤</a:t>
            </a:r>
            <a:endParaRPr lang="en-US" altLang="zh-CN" sz="66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圣爱彰显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16:28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我从父出来，到了世界。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E022CF-A219-4357-801C-4FF620B69058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圣子来了！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圣爱彰显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10:30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我与父原为一。</a:t>
            </a:r>
            <a:endParaRPr lang="en-SG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16:15</a:t>
            </a: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凡父所有的，都是我的；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C2B0DD-7BCB-4BC1-96A1-DF1335673FA3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亮明身份！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圣爱彰显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1:29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次日，约翰看见耶稣来到他那里，就说：“看哪，　神的羔羊，除去世人罪孽的！</a:t>
            </a:r>
            <a:endParaRPr lang="en-SG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19:30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耶稣尝了那醋，就说：“成了！”便低下头，将灵魂交付　神了。</a:t>
            </a:r>
            <a:endParaRPr lang="x-none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859D2B-A77E-4704-95C1-D93B6B2CBF9B}"/>
              </a:ext>
            </a:extLst>
          </p:cNvPr>
          <p:cNvSpPr/>
          <p:nvPr/>
        </p:nvSpPr>
        <p:spPr>
          <a:xfrm>
            <a:off x="1403648" y="2780928"/>
            <a:ext cx="6552728" cy="2448272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完成使命！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round, sitting, outdoor&#10;&#10;Description generated with high confidence">
            <a:extLst>
              <a:ext uri="{FF2B5EF4-FFF2-40B4-BE49-F238E27FC236}">
                <a16:creationId xmlns:a16="http://schemas.microsoft.com/office/drawing/2014/main" id="{5FDB378A-6872-45DD-B0D8-8D5EFA52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圣爱彰显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3:23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因为世人都犯了罪，亏缺了　神的荣耀；</a:t>
            </a:r>
            <a:endParaRPr lang="en-SG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3:24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如今却蒙　神的恩典，因基督耶稣的救赎，就白白地称义。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1FD5D4-4B72-4934-80E1-376469D68E68}"/>
              </a:ext>
            </a:extLst>
          </p:cNvPr>
          <p:cNvSpPr/>
          <p:nvPr/>
        </p:nvSpPr>
        <p:spPr>
          <a:xfrm>
            <a:off x="2051720" y="2204864"/>
            <a:ext cx="5904334" cy="338437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分→合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终极之爱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洗脚精意：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人本污秽</a:t>
            </a:r>
            <a:r>
              <a:rPr lang="en-SG" altLang="zh-CN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神本圣洁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耶稣十架</a:t>
            </a:r>
            <a:r>
              <a:rPr lang="en-SG" altLang="zh-CN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担当众罪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借着耶稣 洗净罪污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连于耶稣 人神合一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CB48F5-640A-4F0C-BFEF-A179697E6280}"/>
              </a:ext>
            </a:extLst>
          </p:cNvPr>
          <p:cNvSpPr/>
          <p:nvPr/>
        </p:nvSpPr>
        <p:spPr>
          <a:xfrm>
            <a:off x="5076056" y="2924944"/>
            <a:ext cx="3888432" cy="3312232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一体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16632"/>
            <a:ext cx="8569325" cy="572068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13:8-9 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彼得说：“你永不可洗我的脚！”耶稣说：“我若不洗你，你就与我无分了。”西门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·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彼得说：</a:t>
            </a:r>
            <a:r>
              <a:rPr lang="zh-CN" alt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“主啊，不但我的脚，连手和头也要洗。”</a:t>
            </a:r>
            <a:endParaRPr lang="x-none" altLang="zh-CN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F549B4A-8A1B-435E-9189-C0AD3BBC01AE}"/>
              </a:ext>
            </a:extLst>
          </p:cNvPr>
          <p:cNvSpPr/>
          <p:nvPr/>
        </p:nvSpPr>
        <p:spPr>
          <a:xfrm>
            <a:off x="1403648" y="1628800"/>
            <a:ext cx="6480720" cy="118093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圣爱本质</a:t>
            </a:r>
            <a:r>
              <a:rPr lang="en-US" altLang="zh-CN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B282E8-71D7-4281-834E-18AE610DD80B}"/>
              </a:ext>
            </a:extLst>
          </p:cNvPr>
          <p:cNvSpPr/>
          <p:nvPr/>
        </p:nvSpPr>
        <p:spPr>
          <a:xfrm>
            <a:off x="1403648" y="3068960"/>
            <a:ext cx="6480720" cy="108025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人神分离？</a:t>
            </a:r>
            <a:endParaRPr lang="en-US" altLang="zh-CN" sz="6600" b="1" spc="30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425B7F-E025-46B4-BFDE-EFC444C9BEA5}"/>
              </a:ext>
            </a:extLst>
          </p:cNvPr>
          <p:cNvSpPr/>
          <p:nvPr/>
        </p:nvSpPr>
        <p:spPr>
          <a:xfrm>
            <a:off x="1403648" y="4508984"/>
            <a:ext cx="6480720" cy="108025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可愿恢复？</a:t>
            </a:r>
            <a:endParaRPr lang="en-US" altLang="zh-CN" sz="6600" b="1" spc="30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7E1C3FE1-21BD-4305-9892-3FE7F6D1E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588640"/>
            <a:ext cx="8569325" cy="572068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13:1 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逾越节以前，耶稣知道自己离世归父的时候到了。他既然爱世间属自己的人，就</a:t>
            </a:r>
            <a:r>
              <a:rPr lang="zh-CN" alt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爱他们到底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 </a:t>
            </a:r>
            <a:endParaRPr lang="x-none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64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“到底”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628775"/>
            <a:ext cx="9073008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追根溯源：</a:t>
            </a:r>
            <a:endParaRPr lang="en-SG" altLang="zh-CN" sz="66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设定一个明确的终点</a:t>
            </a:r>
            <a:r>
              <a:rPr lang="en-SG" altLang="zh-CN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/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目标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679575" lvl="1" indent="-1143000">
              <a:spcBef>
                <a:spcPts val="0"/>
              </a:spcBef>
              <a:buClr>
                <a:srgbClr val="0000FF"/>
              </a:buClr>
              <a:buSzPct val="70000"/>
              <a:buFont typeface="+mj-lt"/>
              <a:buAutoNum type="arabicPeriod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时间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679575" lvl="1" indent="-1143000">
              <a:spcBef>
                <a:spcPts val="0"/>
              </a:spcBef>
              <a:buClr>
                <a:srgbClr val="0000FF"/>
              </a:buClr>
              <a:buSzPct val="70000"/>
              <a:buFont typeface="+mj-lt"/>
              <a:buAutoNum type="arabicPeriod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目的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5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16632"/>
            <a:ext cx="8569325" cy="572068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13:3-8 </a:t>
            </a:r>
            <a:r>
              <a:rPr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耶稣知道父已将万有交在他手里，且知道自己是从　神出来的，又要归到　神那里去，就离席站起来，脱了衣服，拿一条手巾束腰，随后把水倒在盆里，就洗门徒的脚，并用自己所束的手巾擦干。。。。</a:t>
            </a:r>
            <a:endParaRPr lang="x-none" altLang="zh-CN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841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DCBC22BE-10FA-44DD-A935-4C86BAF19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1"/>
            <a:ext cx="9142041" cy="68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16632"/>
            <a:ext cx="8569325" cy="572068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。。。挨到西门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·</a:t>
            </a:r>
            <a:r>
              <a:rPr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彼得，彼得对他说：“主啊，你洗我的脚吗？”耶稣回答说：“我所做的，你如今不知道，后来必明白。”彼得说：“你永不可洗我的脚！”耶稣说：“</a:t>
            </a:r>
            <a:r>
              <a:rPr lang="zh-CN" alt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我若不洗你，你就与我无分了。</a:t>
            </a:r>
            <a:r>
              <a:rPr lang="zh-CN" alt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 </a:t>
            </a:r>
            <a:endParaRPr lang="x-none" altLang="zh-CN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297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“与我无分”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分：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整体当中的一部分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57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129053</TotalTime>
  <Words>470</Words>
  <Application>Microsoft Office PowerPoint</Application>
  <PresentationFormat>On-screen Show (4:3)</PresentationFormat>
  <Paragraphs>89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Script MT Bold</vt:lpstr>
      <vt:lpstr>Verdana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“到底”</vt:lpstr>
      <vt:lpstr>PowerPoint Presentation</vt:lpstr>
      <vt:lpstr>PowerPoint Presentation</vt:lpstr>
      <vt:lpstr>PowerPoint Presentation</vt:lpstr>
      <vt:lpstr>“与我无分”</vt:lpstr>
      <vt:lpstr>爱之终极目标</vt:lpstr>
      <vt:lpstr>奇特目标？</vt:lpstr>
      <vt:lpstr>似曾相识？</vt:lpstr>
      <vt:lpstr>PowerPoint Presentation</vt:lpstr>
      <vt:lpstr>何与耶稣？</vt:lpstr>
      <vt:lpstr>罪人之态</vt:lpstr>
      <vt:lpstr>PowerPoint Presentation</vt:lpstr>
      <vt:lpstr>圣爱彰显</vt:lpstr>
      <vt:lpstr>圣爱彰显</vt:lpstr>
      <vt:lpstr>圣爱彰显</vt:lpstr>
      <vt:lpstr>圣爱彰显</vt:lpstr>
      <vt:lpstr>终极之爱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 Youming</dc:creator>
  <cp:lastModifiedBy>Elaine Gao Yilei</cp:lastModifiedBy>
  <cp:revision>2535</cp:revision>
  <dcterms:created xsi:type="dcterms:W3CDTF">2008-03-06T07:55:35Z</dcterms:created>
  <dcterms:modified xsi:type="dcterms:W3CDTF">2018-05-02T14:35:37Z</dcterms:modified>
</cp:coreProperties>
</file>